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071" userDrawn="1">
          <p15:clr>
            <a:srgbClr val="A4A3A4"/>
          </p15:clr>
        </p15:guide>
        <p15:guide id="2" pos="68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74"/>
  </p:normalViewPr>
  <p:slideViewPr>
    <p:cSldViewPr snapToGrid="0" snapToObjects="1" showGuides="1">
      <p:cViewPr varScale="1">
        <p:scale>
          <a:sx n="28" d="100"/>
          <a:sy n="28" d="100"/>
        </p:scale>
        <p:origin x="3400" y="264"/>
      </p:cViewPr>
      <p:guideLst>
        <p:guide orient="horz" pos="9071"/>
        <p:guide pos="68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9706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6710B06-B685-C441-9439-023CC2F436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62" y="0"/>
            <a:ext cx="21590000" cy="29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896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5A75239-2D41-694B-918F-B5F31830A0C2}"/>
              </a:ext>
            </a:extLst>
          </p:cNvPr>
          <p:cNvSpPr txBox="1"/>
          <p:nvPr/>
        </p:nvSpPr>
        <p:spPr>
          <a:xfrm>
            <a:off x="901270" y="3670211"/>
            <a:ext cx="19796983" cy="223869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66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Adicione</a:t>
            </a:r>
            <a:r>
              <a:rPr lang="en-US" sz="66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o </a:t>
            </a:r>
            <a:r>
              <a:rPr lang="en-US" sz="66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título</a:t>
            </a:r>
            <a:r>
              <a:rPr lang="en-US" sz="66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do slide </a:t>
            </a:r>
            <a:r>
              <a:rPr lang="en-US" sz="66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aqui</a:t>
            </a:r>
            <a:r>
              <a:rPr lang="en-US" sz="66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en-US" sz="66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em</a:t>
            </a:r>
            <a:r>
              <a:rPr lang="en-US" sz="66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en-US" sz="66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até</a:t>
            </a:r>
            <a:r>
              <a:rPr lang="en-US" sz="66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</a:t>
            </a:r>
            <a:br>
              <a:rPr lang="en-US" sz="66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</a:br>
            <a:r>
              <a:rPr lang="en-US" sz="66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duas</a:t>
            </a:r>
            <a:r>
              <a:rPr lang="en-US" sz="66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en-US" sz="6600" b="1" i="0" u="none" strike="noStrike" kern="1200" cap="none" spc="0" baseline="0" dirty="0" err="1">
                <a:solidFill>
                  <a:schemeClr val="accent6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linhas</a:t>
            </a:r>
            <a:endParaRPr lang="en-US" sz="6600" b="1" i="0" u="none" strike="noStrike" kern="1200" cap="none" spc="0" baseline="0" dirty="0">
              <a:solidFill>
                <a:schemeClr val="accent6">
                  <a:lumMod val="50000"/>
                </a:schemeClr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251B976-3F7C-054C-81FD-B87A475ECD33}"/>
              </a:ext>
            </a:extLst>
          </p:cNvPr>
          <p:cNvSpPr txBox="1"/>
          <p:nvPr/>
        </p:nvSpPr>
        <p:spPr>
          <a:xfrm>
            <a:off x="6769837" y="7438158"/>
            <a:ext cx="8059849" cy="223869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8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Insira</a:t>
            </a:r>
            <a:r>
              <a:rPr lang="en-US" sz="4800" b="0" i="0" u="none" strike="noStrike" kern="1200" cap="none" spc="0" baseline="0" dirty="0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 </a:t>
            </a:r>
            <a:r>
              <a:rPr lang="en-US" sz="48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texto</a:t>
            </a:r>
            <a:r>
              <a:rPr lang="en-US" sz="4800" b="0" i="0" u="none" strike="noStrike" kern="1200" cap="none" spc="0" baseline="0" dirty="0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 e </a:t>
            </a:r>
            <a:r>
              <a:rPr lang="en-US" sz="48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conteúdo</a:t>
            </a:r>
            <a:r>
              <a:rPr lang="en-US" sz="4800" b="0" i="0" u="none" strike="noStrike" kern="1200" cap="none" spc="0" baseline="0" dirty="0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 </a:t>
            </a:r>
            <a:r>
              <a:rPr lang="en-US" sz="48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nesta</a:t>
            </a:r>
            <a:r>
              <a:rPr lang="en-US" sz="4800" b="0" i="0" u="none" strike="noStrike" kern="1200" cap="none" spc="0" baseline="0" dirty="0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 </a:t>
            </a:r>
            <a:r>
              <a:rPr lang="en-US" sz="4800" b="0" i="0" u="none" strike="noStrike" kern="1200" cap="none" spc="0" baseline="0" dirty="0" err="1">
                <a:solidFill>
                  <a:srgbClr val="0D0D0D"/>
                </a:solidFill>
                <a:uFillTx/>
                <a:latin typeface="Arial Narrow" pitchFamily="34"/>
                <a:cs typeface="Arial Narrow" pitchFamily="34"/>
              </a:rPr>
              <a:t>área</a:t>
            </a:r>
            <a:endParaRPr lang="en-US" sz="4800" b="0" i="0" u="none" strike="noStrike" kern="1200" cap="none" spc="0" baseline="0" dirty="0">
              <a:solidFill>
                <a:srgbClr val="0D0D0D"/>
              </a:solidFill>
              <a:uFillTx/>
              <a:latin typeface="Arial Narrow" pitchFamily="34"/>
              <a:cs typeface="Arial Narrow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660073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14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Arial Narrow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Eduardo Sidney Cabral Rodrigues de Araujo</dc:creator>
  <cp:lastModifiedBy>Eduardo Sidney Cabral Rodrigues de Araujo</cp:lastModifiedBy>
  <cp:revision>1</cp:revision>
  <dcterms:created xsi:type="dcterms:W3CDTF">2024-09-19T15:38:40Z</dcterms:created>
  <dcterms:modified xsi:type="dcterms:W3CDTF">2024-09-19T15:41:22Z</dcterms:modified>
</cp:coreProperties>
</file>