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2" r:id="rId2"/>
    <p:sldMasterId id="2147483664" r:id="rId3"/>
  </p:sldMasterIdLst>
  <p:handoutMasterIdLst>
    <p:handoutMasterId r:id="rId11"/>
  </p:handout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4" autoAdjust="0"/>
    <p:restoredTop sz="94660"/>
  </p:normalViewPr>
  <p:slideViewPr>
    <p:cSldViewPr snapToGrid="0">
      <p:cViewPr varScale="1">
        <p:scale>
          <a:sx n="127" d="100"/>
          <a:sy n="127" d="100"/>
        </p:scale>
        <p:origin x="168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327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75689A-00C8-45F9-8C74-9BE7F51DCCB2}" type="datetimeFigureOut">
              <a:rPr lang="pt-BR" smtClean="0"/>
              <a:t>19/09/2024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8021D0-67D2-4C66-9712-506C755EB535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498447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6883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5442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8587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5BCF62C-EB6E-5746-951E-3F846AEDA42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220" y="-109175"/>
            <a:ext cx="9243794" cy="6967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495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/>
          <p:nvPr userDrawn="1"/>
        </p:nvSpPr>
        <p:spPr>
          <a:xfrm>
            <a:off x="1345662" y="79662"/>
            <a:ext cx="6630260" cy="107026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lvl="0" algn="r">
              <a:lnSpc>
                <a:spcPct val="10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pt-BR" sz="2400" b="1" i="0" u="none" strike="noStrike" kern="1200" cap="none" baseline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Indígenas:</a:t>
            </a:r>
            <a:r>
              <a:rPr lang="pt-BR" sz="2200" b="1" i="0" u="none" strike="noStrike" kern="1200" cap="none" baseline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Alfabetização, registros de nascimentos e características dos domicílios,</a:t>
            </a:r>
            <a:br>
              <a:rPr lang="pt-BR" sz="2200" b="1" i="0" u="none" strike="noStrike" kern="1200" cap="none" baseline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pt-BR" sz="1530" b="1" i="0" u="none" strike="noStrike" kern="1200" cap="none" baseline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segundo recortes territoriais específicos: Resultados do universo</a:t>
            </a:r>
            <a:endParaRPr lang="en-US" sz="1530" b="1" i="0" u="none" strike="noStrike" kern="1200" cap="none" spc="0" baseline="0" dirty="0">
              <a:solidFill>
                <a:schemeClr val="bg1"/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3563F43-C155-B748-95FE-7D339104D28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252" y="0"/>
            <a:ext cx="9191252" cy="6927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188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/>
          <p:nvPr userDrawn="1"/>
        </p:nvSpPr>
        <p:spPr>
          <a:xfrm>
            <a:off x="1297172" y="72736"/>
            <a:ext cx="6630260" cy="107026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lvl="0" algn="r">
              <a:lnSpc>
                <a:spcPct val="10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pt-BR" sz="2200" b="1" i="0" u="none" strike="noStrike" kern="1200" cap="none" baseline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Indígenas: Alfabetização, registros de nascimentos e características dos domicílios,</a:t>
            </a:r>
            <a:br>
              <a:rPr lang="pt-BR" sz="2200" b="1" i="0" u="none" strike="noStrike" kern="1200" cap="none" baseline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pt-BR" sz="1530" b="1" i="0" u="none" strike="noStrike" kern="1200" cap="none" baseline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segundo recortes territoriais específicos: Resultados do universo</a:t>
            </a:r>
            <a:endParaRPr lang="en-US" sz="1530" b="1" i="0" u="none" strike="noStrike" kern="1200" cap="none" spc="0" baseline="0" dirty="0">
              <a:solidFill>
                <a:schemeClr val="bg1"/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/>
          <p:cNvSpPr txBox="1"/>
          <p:nvPr userDrawn="1"/>
        </p:nvSpPr>
        <p:spPr>
          <a:xfrm>
            <a:off x="1345662" y="79662"/>
            <a:ext cx="6630260" cy="107026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lvl="0" algn="r">
              <a:lnSpc>
                <a:spcPct val="10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pt-BR" sz="2400" b="1" i="0" u="none" strike="noStrike" kern="1200" cap="none" baseline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Indígenas:</a:t>
            </a:r>
            <a:r>
              <a:rPr lang="pt-BR" sz="2200" b="1" i="0" u="none" strike="noStrike" kern="1200" cap="none" baseline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Alfabetização, registros de nascimentos e características dos domicílios,</a:t>
            </a:r>
            <a:br>
              <a:rPr lang="pt-BR" sz="2200" b="1" i="0" u="none" strike="noStrike" kern="1200" cap="none" baseline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pt-BR" sz="1530" b="1" i="0" u="none" strike="noStrike" kern="1200" cap="none" baseline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segundo recortes territoriais específicos: Resultados do universo</a:t>
            </a:r>
            <a:endParaRPr lang="en-US" sz="1530" b="1" i="0" u="none" strike="noStrike" kern="1200" cap="none" spc="0" baseline="0" dirty="0">
              <a:solidFill>
                <a:schemeClr val="bg1"/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C4673D-3DCB-344C-921C-3FC7DD4106C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91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620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 txBox="1"/>
          <p:nvPr/>
        </p:nvSpPr>
        <p:spPr>
          <a:xfrm>
            <a:off x="643759" y="4841432"/>
            <a:ext cx="5495784" cy="99665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u="none" strike="noStrike" kern="1200" cap="none" spc="0" baseline="0" dirty="0" err="1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rPr>
              <a:t>Título</a:t>
            </a:r>
            <a:r>
              <a:rPr lang="en-US" sz="2400" b="1" u="none" strike="noStrike" kern="1200" cap="none" spc="0" baseline="0" dirty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u="none" strike="noStrike" kern="1200" cap="none" spc="0" baseline="0" dirty="0" err="1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rPr>
              <a:t>ou</a:t>
            </a:r>
            <a:r>
              <a:rPr lang="en-US" sz="2400" b="1" u="none" strike="noStrike" kern="1200" cap="none" spc="0" baseline="0" dirty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u="none" strike="noStrike" kern="1200" cap="none" spc="0" baseline="0" dirty="0" err="1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rPr>
              <a:t>tema</a:t>
            </a:r>
            <a:r>
              <a:rPr lang="en-US" sz="2400" b="1" u="none" strike="noStrike" kern="1200" cap="none" spc="0" baseline="0" dirty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rPr>
              <a:t> da </a:t>
            </a:r>
            <a:r>
              <a:rPr lang="en-US" sz="2400" b="1" u="none" strike="noStrike" kern="1200" cap="none" spc="0" baseline="0" dirty="0" err="1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rPr>
              <a:t>apresentação</a:t>
            </a:r>
            <a:br>
              <a:rPr lang="en-US" sz="2400" b="1" u="none" strike="noStrike" kern="1200" cap="none" spc="0" baseline="0" dirty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1" u="none" strike="noStrike" kern="1200" cap="none" spc="0" baseline="0" dirty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400" b="1" u="none" strike="noStrike" kern="1200" cap="none" spc="0" baseline="0" dirty="0" err="1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2400" b="1" u="none" strike="noStrike" kern="1200" cap="none" spc="0" baseline="0" dirty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u="none" strike="noStrike" kern="1200" cap="none" spc="0" baseline="0" dirty="0" err="1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rPr>
              <a:t>até</a:t>
            </a:r>
            <a:r>
              <a:rPr lang="en-US" sz="2400" b="1" u="none" strike="noStrike" kern="1200" cap="none" spc="0" baseline="0" dirty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r>
              <a:rPr lang="en-US" sz="2400" b="1" u="none" strike="noStrike" kern="1200" cap="none" spc="0" baseline="0" dirty="0" err="1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rPr>
              <a:t>linhas</a:t>
            </a:r>
            <a:r>
              <a:rPr lang="en-US" sz="2400" b="1" u="none" strike="noStrike" kern="1200" cap="none" spc="0" baseline="0" dirty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en-US" sz="2400" b="1" u="none" strike="noStrike" kern="1200" cap="none" spc="0" baseline="0" dirty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1" u="none" strike="noStrike" kern="1200" cap="none" spc="0" baseline="0" dirty="0" err="1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rPr>
              <a:t>XXXxxxXXX</a:t>
            </a:r>
            <a:r>
              <a:rPr lang="en-US" sz="2400" b="1" u="none" strike="noStrike" kern="1200" cap="none" spc="0" baseline="0" dirty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rPr>
              <a:t> XXXXXX</a:t>
            </a:r>
          </a:p>
        </p:txBody>
      </p:sp>
    </p:spTree>
    <p:extLst>
      <p:ext uri="{BB962C8B-B14F-4D97-AF65-F5344CB8AC3E}">
        <p14:creationId xmlns:p14="http://schemas.microsoft.com/office/powerpoint/2010/main" val="32102177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/>
          <p:nvPr/>
        </p:nvSpPr>
        <p:spPr>
          <a:xfrm>
            <a:off x="444071" y="1292772"/>
            <a:ext cx="7772400" cy="84082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b="1" i="0" u="none" strike="noStrike" kern="1200" cap="none" spc="0" baseline="0" dirty="0" err="1">
                <a:solidFill>
                  <a:schemeClr val="accent6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Adicione</a:t>
            </a:r>
            <a:r>
              <a:rPr lang="en-US" sz="2800" b="1" i="0" u="none" strike="noStrike" kern="1200" cap="none" spc="0" baseline="0" dirty="0">
                <a:solidFill>
                  <a:schemeClr val="accent6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 o </a:t>
            </a:r>
            <a:r>
              <a:rPr lang="en-US" sz="2800" b="1" i="0" u="none" strike="noStrike" kern="1200" cap="none" spc="0" baseline="0" dirty="0" err="1">
                <a:solidFill>
                  <a:schemeClr val="accent6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título</a:t>
            </a:r>
            <a:r>
              <a:rPr lang="en-US" sz="2800" b="1" i="0" u="none" strike="noStrike" kern="1200" cap="none" spc="0" baseline="0" dirty="0">
                <a:solidFill>
                  <a:schemeClr val="accent6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 do slide </a:t>
            </a:r>
            <a:r>
              <a:rPr lang="en-US" sz="2800" b="1" i="0" u="none" strike="noStrike" kern="1200" cap="none" spc="0" baseline="0" dirty="0" err="1">
                <a:solidFill>
                  <a:schemeClr val="accent6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aqui</a:t>
            </a:r>
            <a:r>
              <a:rPr lang="en-US" sz="2800" b="1" i="0" u="none" strike="noStrike" kern="1200" cap="none" spc="0" baseline="0" dirty="0">
                <a:solidFill>
                  <a:schemeClr val="accent6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 </a:t>
            </a:r>
            <a:r>
              <a:rPr lang="en-US" sz="2800" b="1" i="0" u="none" strike="noStrike" kern="1200" cap="none" spc="0" baseline="0" dirty="0" err="1">
                <a:solidFill>
                  <a:schemeClr val="accent6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em</a:t>
            </a:r>
            <a:r>
              <a:rPr lang="en-US" sz="2800" b="1" i="0" u="none" strike="noStrike" kern="1200" cap="none" spc="0" baseline="0" dirty="0">
                <a:solidFill>
                  <a:schemeClr val="accent6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 </a:t>
            </a:r>
            <a:r>
              <a:rPr lang="en-US" sz="2800" b="1" i="0" u="none" strike="noStrike" kern="1200" cap="none" spc="0" baseline="0" dirty="0" err="1">
                <a:solidFill>
                  <a:schemeClr val="accent6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até</a:t>
            </a:r>
            <a:r>
              <a:rPr lang="en-US" sz="2800" b="1" i="0" u="none" strike="noStrike" kern="1200" cap="none" spc="0" baseline="0" dirty="0">
                <a:solidFill>
                  <a:schemeClr val="accent6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 </a:t>
            </a:r>
            <a:br>
              <a:rPr lang="en-US" sz="2800" b="1" i="0" u="none" strike="noStrike" kern="1200" cap="none" spc="0" baseline="0" dirty="0">
                <a:solidFill>
                  <a:schemeClr val="accent6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</a:br>
            <a:r>
              <a:rPr lang="en-US" sz="2800" b="1" i="0" u="none" strike="noStrike" kern="1200" cap="none" spc="0" baseline="0" dirty="0" err="1">
                <a:solidFill>
                  <a:schemeClr val="accent6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duas</a:t>
            </a:r>
            <a:r>
              <a:rPr lang="en-US" sz="2800" b="1" i="0" u="none" strike="noStrike" kern="1200" cap="none" spc="0" baseline="0" dirty="0">
                <a:solidFill>
                  <a:schemeClr val="accent6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 </a:t>
            </a:r>
            <a:r>
              <a:rPr lang="en-US" sz="2800" b="1" i="0" u="none" strike="noStrike" kern="1200" cap="none" spc="0" baseline="0" dirty="0" err="1">
                <a:solidFill>
                  <a:schemeClr val="accent6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linhas</a:t>
            </a:r>
            <a:endParaRPr lang="en-US" sz="2800" b="1" i="0" u="none" strike="noStrike" kern="1200" cap="none" spc="0" baseline="0" dirty="0">
              <a:solidFill>
                <a:schemeClr val="accent6">
                  <a:lumMod val="50000"/>
                </a:schemeClr>
              </a:solidFill>
              <a:uFillTx/>
              <a:latin typeface="Arial" pitchFamily="34"/>
              <a:cs typeface="Arial" pitchFamily="34"/>
            </a:endParaRPr>
          </a:p>
        </p:txBody>
      </p:sp>
      <p:sp>
        <p:nvSpPr>
          <p:cNvPr id="3" name="Subtitle 2"/>
          <p:cNvSpPr txBox="1"/>
          <p:nvPr/>
        </p:nvSpPr>
        <p:spPr>
          <a:xfrm>
            <a:off x="444071" y="3026973"/>
            <a:ext cx="7459720" cy="50449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200" b="0" i="0" u="none" strike="noStrike" kern="1200" cap="none" spc="0" baseline="0" dirty="0" err="1">
                <a:solidFill>
                  <a:srgbClr val="0D0D0D"/>
                </a:solidFill>
                <a:uFillTx/>
                <a:latin typeface="Arial Narrow" pitchFamily="34"/>
                <a:cs typeface="Arial Narrow" pitchFamily="34"/>
              </a:rPr>
              <a:t>Insira</a:t>
            </a:r>
            <a:r>
              <a:rPr lang="en-US" sz="2200" b="0" i="0" u="none" strike="noStrike" kern="1200" cap="none" spc="0" baseline="0" dirty="0">
                <a:solidFill>
                  <a:srgbClr val="0D0D0D"/>
                </a:solidFill>
                <a:uFillTx/>
                <a:latin typeface="Arial Narrow" pitchFamily="34"/>
                <a:cs typeface="Arial Narrow" pitchFamily="34"/>
              </a:rPr>
              <a:t> </a:t>
            </a:r>
            <a:r>
              <a:rPr lang="en-US" sz="2200" b="0" i="0" u="none" strike="noStrike" kern="1200" cap="none" spc="0" baseline="0" dirty="0" err="1">
                <a:solidFill>
                  <a:srgbClr val="0D0D0D"/>
                </a:solidFill>
                <a:uFillTx/>
                <a:latin typeface="Arial Narrow" pitchFamily="34"/>
                <a:cs typeface="Arial Narrow" pitchFamily="34"/>
              </a:rPr>
              <a:t>texto</a:t>
            </a:r>
            <a:r>
              <a:rPr lang="en-US" sz="2200" b="0" i="0" u="none" strike="noStrike" kern="1200" cap="none" spc="0" baseline="0" dirty="0">
                <a:solidFill>
                  <a:srgbClr val="0D0D0D"/>
                </a:solidFill>
                <a:uFillTx/>
                <a:latin typeface="Arial Narrow" pitchFamily="34"/>
                <a:cs typeface="Arial Narrow" pitchFamily="34"/>
              </a:rPr>
              <a:t> e </a:t>
            </a:r>
            <a:r>
              <a:rPr lang="en-US" sz="2200" b="0" i="0" u="none" strike="noStrike" kern="1200" cap="none" spc="0" baseline="0" dirty="0" err="1">
                <a:solidFill>
                  <a:srgbClr val="0D0D0D"/>
                </a:solidFill>
                <a:uFillTx/>
                <a:latin typeface="Arial Narrow" pitchFamily="34"/>
                <a:cs typeface="Arial Narrow" pitchFamily="34"/>
              </a:rPr>
              <a:t>conteúdo</a:t>
            </a:r>
            <a:r>
              <a:rPr lang="en-US" sz="2200" b="0" i="0" u="none" strike="noStrike" kern="1200" cap="none" spc="0" baseline="0" dirty="0">
                <a:solidFill>
                  <a:srgbClr val="0D0D0D"/>
                </a:solidFill>
                <a:uFillTx/>
                <a:latin typeface="Arial Narrow" pitchFamily="34"/>
                <a:cs typeface="Arial Narrow" pitchFamily="34"/>
              </a:rPr>
              <a:t> </a:t>
            </a:r>
            <a:r>
              <a:rPr lang="en-US" sz="2200" b="0" i="0" u="none" strike="noStrike" kern="1200" cap="none" spc="0" baseline="0" dirty="0" err="1">
                <a:solidFill>
                  <a:srgbClr val="0D0D0D"/>
                </a:solidFill>
                <a:uFillTx/>
                <a:latin typeface="Arial Narrow" pitchFamily="34"/>
                <a:cs typeface="Arial Narrow" pitchFamily="34"/>
              </a:rPr>
              <a:t>nesta</a:t>
            </a:r>
            <a:r>
              <a:rPr lang="en-US" sz="2200" b="0" i="0" u="none" strike="noStrike" kern="1200" cap="none" spc="0" baseline="0" dirty="0">
                <a:solidFill>
                  <a:srgbClr val="0D0D0D"/>
                </a:solidFill>
                <a:uFillTx/>
                <a:latin typeface="Arial Narrow" pitchFamily="34"/>
                <a:cs typeface="Arial Narrow" pitchFamily="34"/>
              </a:rPr>
              <a:t> </a:t>
            </a:r>
            <a:r>
              <a:rPr lang="en-US" sz="2200" b="0" i="0" u="none" strike="noStrike" kern="1200" cap="none" spc="0" baseline="0" dirty="0" err="1">
                <a:solidFill>
                  <a:srgbClr val="0D0D0D"/>
                </a:solidFill>
                <a:uFillTx/>
                <a:latin typeface="Arial Narrow" pitchFamily="34"/>
                <a:cs typeface="Arial Narrow" pitchFamily="34"/>
              </a:rPr>
              <a:t>área</a:t>
            </a:r>
            <a:endParaRPr lang="en-US" sz="2200" b="0" i="0" u="none" strike="noStrike" kern="1200" cap="none" spc="0" baseline="0" dirty="0">
              <a:solidFill>
                <a:srgbClr val="0D0D0D"/>
              </a:solidFill>
              <a:uFillTx/>
              <a:latin typeface="Arial Narrow" pitchFamily="34"/>
              <a:cs typeface="Arial Narrow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1007750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989E815-1F4B-E649-B425-5DBF17AD274A}"/>
              </a:ext>
            </a:extLst>
          </p:cNvPr>
          <p:cNvSpPr txBox="1"/>
          <p:nvPr/>
        </p:nvSpPr>
        <p:spPr>
          <a:xfrm>
            <a:off x="444071" y="1292772"/>
            <a:ext cx="7772400" cy="84082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b="1" i="0" u="none" strike="noStrike" kern="1200" cap="none" spc="0" baseline="0" dirty="0" err="1">
                <a:solidFill>
                  <a:schemeClr val="accent6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Adicione</a:t>
            </a:r>
            <a:r>
              <a:rPr lang="en-US" sz="2800" b="1" i="0" u="none" strike="noStrike" kern="1200" cap="none" spc="0" baseline="0" dirty="0">
                <a:solidFill>
                  <a:schemeClr val="accent6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 o </a:t>
            </a:r>
            <a:r>
              <a:rPr lang="en-US" sz="2800" b="1" i="0" u="none" strike="noStrike" kern="1200" cap="none" spc="0" baseline="0" dirty="0" err="1">
                <a:solidFill>
                  <a:schemeClr val="accent6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título</a:t>
            </a:r>
            <a:r>
              <a:rPr lang="en-US" sz="2800" b="1" i="0" u="none" strike="noStrike" kern="1200" cap="none" spc="0" baseline="0" dirty="0">
                <a:solidFill>
                  <a:schemeClr val="accent6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 do slide </a:t>
            </a:r>
            <a:r>
              <a:rPr lang="en-US" sz="2800" b="1" i="0" u="none" strike="noStrike" kern="1200" cap="none" spc="0" baseline="0" dirty="0" err="1">
                <a:solidFill>
                  <a:schemeClr val="accent6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aqui</a:t>
            </a:r>
            <a:r>
              <a:rPr lang="en-US" sz="2800" b="1" i="0" u="none" strike="noStrike" kern="1200" cap="none" spc="0" baseline="0" dirty="0">
                <a:solidFill>
                  <a:schemeClr val="accent6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 </a:t>
            </a:r>
            <a:r>
              <a:rPr lang="en-US" sz="2800" b="1" i="0" u="none" strike="noStrike" kern="1200" cap="none" spc="0" baseline="0" dirty="0" err="1">
                <a:solidFill>
                  <a:schemeClr val="accent6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em</a:t>
            </a:r>
            <a:r>
              <a:rPr lang="en-US" sz="2800" b="1" i="0" u="none" strike="noStrike" kern="1200" cap="none" spc="0" baseline="0" dirty="0">
                <a:solidFill>
                  <a:schemeClr val="accent6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 </a:t>
            </a:r>
            <a:r>
              <a:rPr lang="en-US" sz="2800" b="1" i="0" u="none" strike="noStrike" kern="1200" cap="none" spc="0" baseline="0" dirty="0" err="1">
                <a:solidFill>
                  <a:schemeClr val="accent6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até</a:t>
            </a:r>
            <a:r>
              <a:rPr lang="en-US" sz="2800" b="1" i="0" u="none" strike="noStrike" kern="1200" cap="none" spc="0" baseline="0" dirty="0">
                <a:solidFill>
                  <a:schemeClr val="accent6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 </a:t>
            </a:r>
            <a:br>
              <a:rPr lang="en-US" sz="2800" b="1" i="0" u="none" strike="noStrike" kern="1200" cap="none" spc="0" baseline="0" dirty="0">
                <a:solidFill>
                  <a:schemeClr val="accent6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</a:br>
            <a:r>
              <a:rPr lang="en-US" sz="2800" b="1" i="0" u="none" strike="noStrike" kern="1200" cap="none" spc="0" baseline="0" dirty="0" err="1">
                <a:solidFill>
                  <a:schemeClr val="accent6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duas</a:t>
            </a:r>
            <a:r>
              <a:rPr lang="en-US" sz="2800" b="1" i="0" u="none" strike="noStrike" kern="1200" cap="none" spc="0" baseline="0" dirty="0">
                <a:solidFill>
                  <a:schemeClr val="accent6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 </a:t>
            </a:r>
            <a:r>
              <a:rPr lang="en-US" sz="2800" b="1" i="0" u="none" strike="noStrike" kern="1200" cap="none" spc="0" baseline="0" dirty="0" err="1">
                <a:solidFill>
                  <a:schemeClr val="accent6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linhas</a:t>
            </a:r>
            <a:endParaRPr lang="en-US" sz="2800" b="1" i="0" u="none" strike="noStrike" kern="1200" cap="none" spc="0" baseline="0" dirty="0">
              <a:solidFill>
                <a:schemeClr val="accent6">
                  <a:lumMod val="50000"/>
                </a:schemeClr>
              </a:solidFill>
              <a:uFillTx/>
              <a:latin typeface="Arial" pitchFamily="34"/>
              <a:cs typeface="Arial" pitchFamily="34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A7F408B0-0209-C245-95E3-868D70DFD0CB}"/>
              </a:ext>
            </a:extLst>
          </p:cNvPr>
          <p:cNvSpPr txBox="1"/>
          <p:nvPr/>
        </p:nvSpPr>
        <p:spPr>
          <a:xfrm>
            <a:off x="444071" y="3026973"/>
            <a:ext cx="7459720" cy="50449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200" b="0" i="0" u="none" strike="noStrike" kern="1200" cap="none" spc="0" baseline="0" dirty="0" err="1">
                <a:solidFill>
                  <a:srgbClr val="0D0D0D"/>
                </a:solidFill>
                <a:uFillTx/>
                <a:latin typeface="Arial Narrow" pitchFamily="34"/>
                <a:cs typeface="Arial Narrow" pitchFamily="34"/>
              </a:rPr>
              <a:t>Insira</a:t>
            </a:r>
            <a:r>
              <a:rPr lang="en-US" sz="2200" b="0" i="0" u="none" strike="noStrike" kern="1200" cap="none" spc="0" baseline="0" dirty="0">
                <a:solidFill>
                  <a:srgbClr val="0D0D0D"/>
                </a:solidFill>
                <a:uFillTx/>
                <a:latin typeface="Arial Narrow" pitchFamily="34"/>
                <a:cs typeface="Arial Narrow" pitchFamily="34"/>
              </a:rPr>
              <a:t> </a:t>
            </a:r>
            <a:r>
              <a:rPr lang="en-US" sz="2200" b="0" i="0" u="none" strike="noStrike" kern="1200" cap="none" spc="0" baseline="0" dirty="0" err="1">
                <a:solidFill>
                  <a:srgbClr val="0D0D0D"/>
                </a:solidFill>
                <a:uFillTx/>
                <a:latin typeface="Arial Narrow" pitchFamily="34"/>
                <a:cs typeface="Arial Narrow" pitchFamily="34"/>
              </a:rPr>
              <a:t>texto</a:t>
            </a:r>
            <a:r>
              <a:rPr lang="en-US" sz="2200" b="0" i="0" u="none" strike="noStrike" kern="1200" cap="none" spc="0" baseline="0" dirty="0">
                <a:solidFill>
                  <a:srgbClr val="0D0D0D"/>
                </a:solidFill>
                <a:uFillTx/>
                <a:latin typeface="Arial Narrow" pitchFamily="34"/>
                <a:cs typeface="Arial Narrow" pitchFamily="34"/>
              </a:rPr>
              <a:t> e </a:t>
            </a:r>
            <a:r>
              <a:rPr lang="en-US" sz="2200" b="0" i="0" u="none" strike="noStrike" kern="1200" cap="none" spc="0" baseline="0" dirty="0" err="1">
                <a:solidFill>
                  <a:srgbClr val="0D0D0D"/>
                </a:solidFill>
                <a:uFillTx/>
                <a:latin typeface="Arial Narrow" pitchFamily="34"/>
                <a:cs typeface="Arial Narrow" pitchFamily="34"/>
              </a:rPr>
              <a:t>conteúdo</a:t>
            </a:r>
            <a:r>
              <a:rPr lang="en-US" sz="2200" b="0" i="0" u="none" strike="noStrike" kern="1200" cap="none" spc="0" baseline="0" dirty="0">
                <a:solidFill>
                  <a:srgbClr val="0D0D0D"/>
                </a:solidFill>
                <a:uFillTx/>
                <a:latin typeface="Arial Narrow" pitchFamily="34"/>
                <a:cs typeface="Arial Narrow" pitchFamily="34"/>
              </a:rPr>
              <a:t> </a:t>
            </a:r>
            <a:r>
              <a:rPr lang="en-US" sz="2200" b="0" i="0" u="none" strike="noStrike" kern="1200" cap="none" spc="0" baseline="0" dirty="0" err="1">
                <a:solidFill>
                  <a:srgbClr val="0D0D0D"/>
                </a:solidFill>
                <a:uFillTx/>
                <a:latin typeface="Arial Narrow" pitchFamily="34"/>
                <a:cs typeface="Arial Narrow" pitchFamily="34"/>
              </a:rPr>
              <a:t>nesta</a:t>
            </a:r>
            <a:r>
              <a:rPr lang="en-US" sz="2200" b="0" i="0" u="none" strike="noStrike" kern="1200" cap="none" spc="0" baseline="0" dirty="0">
                <a:solidFill>
                  <a:srgbClr val="0D0D0D"/>
                </a:solidFill>
                <a:uFillTx/>
                <a:latin typeface="Arial Narrow" pitchFamily="34"/>
                <a:cs typeface="Arial Narrow" pitchFamily="34"/>
              </a:rPr>
              <a:t> </a:t>
            </a:r>
            <a:r>
              <a:rPr lang="en-US" sz="2200" b="0" i="0" u="none" strike="noStrike" kern="1200" cap="none" spc="0" baseline="0" dirty="0" err="1">
                <a:solidFill>
                  <a:srgbClr val="0D0D0D"/>
                </a:solidFill>
                <a:uFillTx/>
                <a:latin typeface="Arial Narrow" pitchFamily="34"/>
                <a:cs typeface="Arial Narrow" pitchFamily="34"/>
              </a:rPr>
              <a:t>área</a:t>
            </a:r>
            <a:endParaRPr lang="en-US" sz="2200" b="0" i="0" u="none" strike="noStrike" kern="1200" cap="none" spc="0" baseline="0" dirty="0">
              <a:solidFill>
                <a:srgbClr val="0D0D0D"/>
              </a:solidFill>
              <a:uFillTx/>
              <a:latin typeface="Arial Narrow" pitchFamily="34"/>
              <a:cs typeface="Arial Narrow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35599991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665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0746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96461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/>
          <p:nvPr/>
        </p:nvSpPr>
        <p:spPr>
          <a:xfrm>
            <a:off x="2406869" y="1961585"/>
            <a:ext cx="4330262" cy="76786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4800" b="1" i="0" u="none" strike="noStrike" kern="1200" cap="none" spc="0" baseline="0" dirty="0" err="1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Arial" pitchFamily="34"/>
                <a:cs typeface="Arial" pitchFamily="34"/>
              </a:rPr>
              <a:t>Obrigad</a:t>
            </a:r>
            <a:r>
              <a:rPr lang="en-US" sz="4400" b="1" i="0" u="none" strike="noStrike" kern="1200" cap="none" spc="0" baseline="0" dirty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Arial" pitchFamily="34"/>
                <a:cs typeface="Arial" pitchFamily="34"/>
              </a:rPr>
              <a:t>@</a:t>
            </a:r>
            <a:r>
              <a:rPr lang="en-US" sz="4800" b="1" i="0" u="none" strike="noStrike" kern="1200" cap="none" spc="0" baseline="0" dirty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Arial" pitchFamily="34"/>
                <a:cs typeface="Arial" pitchFamily="34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37139965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ersonalizar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Personalizar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</TotalTime>
  <Words>35</Words>
  <Application>Microsoft Macintosh PowerPoint</Application>
  <PresentationFormat>On-screen Show (4:3)</PresentationFormat>
  <Paragraphs>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Arial Narrow</vt:lpstr>
      <vt:lpstr>Calibri</vt:lpstr>
      <vt:lpstr>Tema do Office</vt:lpstr>
      <vt:lpstr>Personalizar design</vt:lpstr>
      <vt:lpstr>1_Personalizar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Alexandre Facuri</dc:creator>
  <cp:lastModifiedBy>Eduardo Sidney Cabral Rodrigues de Araujo</cp:lastModifiedBy>
  <cp:revision>17</cp:revision>
  <dcterms:created xsi:type="dcterms:W3CDTF">2024-08-21T13:14:07Z</dcterms:created>
  <dcterms:modified xsi:type="dcterms:W3CDTF">2024-09-19T15:38:36Z</dcterms:modified>
</cp:coreProperties>
</file>